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>
        <p:scale>
          <a:sx n="45" d="100"/>
          <a:sy n="45" d="100"/>
        </p:scale>
        <p:origin x="-2100" y="168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110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54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23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29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69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66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871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52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294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25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22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D641-EAAE-4AF4-9ABD-4F542D250B56}" type="datetimeFigureOut">
              <a:rPr lang="pl-PL" smtClean="0"/>
              <a:t>2021-08-09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65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775361F8-75D0-4CC9-97E4-E44658424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" y="0"/>
            <a:ext cx="10691127" cy="15119350"/>
          </a:xfrm>
          <a:prstGeom prst="rect">
            <a:avLst/>
          </a:prstGeom>
        </p:spPr>
      </p:pic>
      <p:sp>
        <p:nvSpPr>
          <p:cNvPr id="6" name="Pole tekstowe 2">
            <a:extLst>
              <a:ext uri="{FF2B5EF4-FFF2-40B4-BE49-F238E27FC236}">
                <a16:creationId xmlns:a16="http://schemas.microsoft.com/office/drawing/2014/main" xmlns="" id="{CD41BE70-0797-47F4-B47C-542BA83DA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172" y="9228138"/>
            <a:ext cx="3691890" cy="45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2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200" b="1" dirty="0" smtClean="0">
                <a:solidFill>
                  <a:srgbClr val="00416E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pl-PL" sz="2200" b="1" dirty="0" smtClean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200" b="1" dirty="0" smtClean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sierpnia 2021 </a:t>
            </a:r>
            <a:r>
              <a:rPr lang="pl-PL" sz="22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roku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4">
            <a:extLst>
              <a:ext uri="{FF2B5EF4-FFF2-40B4-BE49-F238E27FC236}">
                <a16:creationId xmlns:a16="http://schemas.microsoft.com/office/drawing/2014/main" xmlns="" id="{E9DC3EA3-6B72-4CEB-A9E6-6D64591CF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9571" y="9288122"/>
            <a:ext cx="1867443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b="1" dirty="0" smtClean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9:30-11:30</a:t>
            </a:r>
            <a:endParaRPr lang="pl-PL" sz="3600" b="1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Pole tekstowe 5">
            <a:extLst>
              <a:ext uri="{FF2B5EF4-FFF2-40B4-BE49-F238E27FC236}">
                <a16:creationId xmlns:a16="http://schemas.microsoft.com/office/drawing/2014/main" xmlns="" id="{A01B3795-BCA7-428A-915A-4EE438D62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7487" y="9602153"/>
            <a:ext cx="8049260" cy="481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pl-PL" sz="2200" b="1" dirty="0" smtClean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Urząd </a:t>
            </a:r>
            <a:r>
              <a:rPr lang="pl-PL" sz="2200" b="1" dirty="0" smtClean="0">
                <a:solidFill>
                  <a:srgbClr val="00416E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Gminy </a:t>
            </a:r>
            <a:r>
              <a:rPr lang="pl-PL" sz="2200" b="1" dirty="0" smtClean="0">
                <a:solidFill>
                  <a:srgbClr val="00416E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Bartniczka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417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9</Words>
  <Application>Microsoft Office PowerPoint</Application>
  <PresentationFormat>Niestandardowy</PresentationFormat>
  <Paragraphs>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Rawski, Olaf</dc:creator>
  <cp:lastModifiedBy>Perlińska, Żaneta</cp:lastModifiedBy>
  <cp:revision>9</cp:revision>
  <dcterms:created xsi:type="dcterms:W3CDTF">2021-06-28T14:28:37Z</dcterms:created>
  <dcterms:modified xsi:type="dcterms:W3CDTF">2021-08-09T12:16:13Z</dcterms:modified>
</cp:coreProperties>
</file>